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2" r:id="rId15"/>
    <p:sldId id="281" r:id="rId16"/>
    <p:sldId id="289" r:id="rId17"/>
    <p:sldId id="288" r:id="rId18"/>
    <p:sldId id="270" r:id="rId19"/>
    <p:sldId id="271" r:id="rId20"/>
    <p:sldId id="283" r:id="rId21"/>
    <p:sldId id="284" r:id="rId22"/>
    <p:sldId id="274" r:id="rId23"/>
    <p:sldId id="277" r:id="rId24"/>
    <p:sldId id="279" r:id="rId25"/>
    <p:sldId id="286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4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9E59F-AC47-4775-9555-A0E77B833E03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800C2-A33C-41A8-80BD-30F2EF464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800C2-A33C-41A8-80BD-30F2EF4643E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800C2-A33C-41A8-80BD-30F2EF4643E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F78C-F418-48E5-90ED-C3DE53ECDFF7}" type="datetimeFigureOut">
              <a:rPr lang="en-US" smtClean="0"/>
              <a:pPr/>
              <a:t>8/12/2010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26F6E-3360-4B8E-83C1-3EF0021330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29146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MEDIA SHOW</a:t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100" dirty="0" smtClean="0">
                <a:solidFill>
                  <a:schemeClr val="accent2">
                    <a:lumMod val="50000"/>
                  </a:schemeClr>
                </a:solidFill>
              </a:rPr>
              <a:t>PICTURES TAKEN FROM AFFECTED AREAS  AS A RESULT OF THE CHEVRON YARD SPILL IN DELTA STATE</a:t>
            </a:r>
            <a:endParaRPr lang="en-US" sz="3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447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PERIOD:   25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,26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,27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&amp; 28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OF JULY AND 4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   	 ,5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&amp; 6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OF AUGUST, 2010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AREAS: EKPAN , OGBORIKOKO, OGBOROKE, NEW LAYOUT &amp; ELEGBETE IN DELTA STATE, NIGERIA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THE HON. COMMISSIONER FOR ENVIROMENT DELTA STATE LEADING AN INTER - MINISTERIAL COMMITTEE ON ENVIROMENTAL  POLLUTION/ RISK REDUCTION  IN THE AFFECTED COMMUNITIES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DR BAR B.B.ORUBEBE\Desktop\New folder\IMG_4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57400"/>
            <a:ext cx="6788945" cy="399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FISH FARMERS TAKING STOCK / SEPERATING DEAD FISHES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90" name="Picture 2" descr="C:\Users\DR BAR B.B.ORUBEBE\Desktop\New folder\IMG_4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HON.COMMISSIONER FOR ENVIROMENT AND THE INTER MINISTERIAL COMMITTEE  INSPECTING IMPACT OF THE SPILL  IN  ONE OF THE CLUSTERS  IN THE EKPAN FISH FARMS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DR BAR B.B.ORUBEBE\Desktop\New folder\IMG_4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EXPERTS COLLECTING SPECIMENS FOR LABORATORY ANALYSIS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 descr="C:\Users\DR BAR B.B.ORUBEBE\Desktop\New folder\IMG_4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EXPERTS COLLECTING SPECIMENS FOR LABORATORY ANALYSIS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434" name="Picture 2" descr="C:\Users\DR BAR B.B.ORUBEBE\Desktop\New folder\IMG_4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EXPERTS COLLECTING SPECIMENS FOR LABORATORY ANALYSIS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10" name="Picture 2" descr="C:\Users\DR BAR B.B.ORUBEBE\Desktop\New folder\IMG_4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HIS EXECELLENCY, THE DEPUTY GOVERNOR PROF. AMOS ATUAMA (SAN) DURING HIS INSPECTION 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DR BAR B.B.ORUBEBE\Desktop\BI.jpg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6629400" cy="4988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HIS EXECELLENCY, THE DEPUTY GOVERNOR PROF. AMOS ATUAMA (SAN) SHOCKED  AT THE LEVEL OF DEVASTATION DURING HIS INSPECTION  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DR BAR B.B.ORUBEBE\Desktop\PI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7611533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SPILL DIVERSTATED SWAMP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362" name="Picture 2" descr="C:\Users\DR BAR B.B.ORUBEBE\Desktop\New folder\IMG_43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AQUATIC COMMUNITY  DISTROYED  BY THE SPILL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6" name="Picture 2" descr="C:\Users\DR BAR B.B.ORUBEBE\Desktop\New folder\IMG_4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 SECTION OF CLUSTER ONE OF THE FISH FARMS EKPAN , UVWIE  LOCAL GOVERNMENT  DELTA STATE, NIGERIA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DR BAR B.B.ORUBEBE\Desktop\New folder\IMG_4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FISH FARMERS COUNTING THEIR LOSS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2" name="Picture 2" descr="C:\Users\DR BAR B.B.ORUBEBE\Desktop\New folder\IMG_43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FISH FARMERS COUNTING THEIR LOSS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554" name="Picture 2" descr="C:\Users\DR BAR B.B.ORUBEBE\Desktop\New folder\IMG_4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FISH FARMERS COUNTING THEIR LOSS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458" name="Picture 2" descr="C:\Users\DR BAR B.B.ORUBEBE\Desktop\New folder\IMG_4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 MEMBER  OF THE PRESS CREW  IN THE HON. COMMISSIONER  ENTOURAGE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530" name="Picture 2" descr="C:\Users\DR BAR B.B.ORUBEBE\Desktop\New folder\IMG_4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47083" y="900916"/>
            <a:ext cx="4800603" cy="635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SOME MEMBERS OF THE BOARD OF TRUSTEES OF THE FISH FARMERS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578" name="Picture 2" descr="C:\Users\DR BAR B.B.ORUBEBE\Desktop\New folder\IMG_4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AND  IMPACT CONTINUES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DR BAR B.B.ORUBEBE\Desktop\New folder\IMG_43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040188" cy="4876799"/>
          </a:xfrm>
          <a:prstGeom prst="rect">
            <a:avLst/>
          </a:prstGeom>
          <a:noFill/>
        </p:spPr>
      </p:pic>
      <p:pic>
        <p:nvPicPr>
          <p:cNvPr id="25603" name="Picture 3" descr="C:\Users\DR BAR B.B.ORUBEBE\Desktop\New folder\IMG_437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524000"/>
            <a:ext cx="4041775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endParaRPr lang="en-US" sz="7200" b="1" dirty="0">
              <a:solidFill>
                <a:srgbClr val="FF0000"/>
              </a:solidFill>
            </a:endParaRPr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153400" cy="4297363"/>
          </a:xfrm>
          <a:effectLst>
            <a:outerShdw blurRad="50800" dist="50800" dir="5400000" algn="ctr" rotWithShape="0">
              <a:schemeClr val="tx2">
                <a:lumMod val="60000"/>
                <a:lumOff val="40000"/>
              </a:schemeClr>
            </a:outerShdw>
          </a:effectLst>
        </p:spPr>
        <p:txBody>
          <a:bodyPr/>
          <a:lstStyle/>
          <a:p>
            <a:pPr>
              <a:buNone/>
            </a:pP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382000" cy="5410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</a:rPr>
              <a:t>THANK YOU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THE HON. COMMISSIONER OF  ENVIROMENT  DELTA STATE( SECOND RIGHT)  IN CLUSTER TWO IN THE CAUSE OF MITIGATION /  ON –THE- SPOT ACESSEMENT.  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DR BAR B.B.ORUBEBE\Desktop\New folder\IMG_4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THE HON. COMMISSIONER FOR  ENVIROMENT DELTA STATE IN COMPANY OF THE  FISH FARMERS  INSPECTING ONE OF THE AFFECTED SITES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DR BAR B.B.ORUBEBE\Desktop\New folder\IMG_43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TRACING THE ORIGIN OF THE SPILL TO CHEVRON  NIGERIA LIMITED DOCK YARD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R BAR B.B.ORUBEBE\Desktop\New folder\IMG_43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17" y="1447800"/>
            <a:ext cx="4245371" cy="5105400"/>
          </a:xfrm>
          <a:prstGeom prst="rect">
            <a:avLst/>
          </a:prstGeom>
          <a:noFill/>
        </p:spPr>
      </p:pic>
      <p:pic>
        <p:nvPicPr>
          <p:cNvPr id="6147" name="Picture 3" descr="C:\Users\DR BAR B.B.ORUBEBE\Desktop\New folder\IMG_43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447800"/>
            <a:ext cx="4041775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INPECTION CONTINUES IN ANOTHER SITE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DR BAR B.B.ORUBEBE\Desktop\New folder\IMG_4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DEAD FISH FLOATING IN THE POLUTED POND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DR BAR B.B.ORUBEBE\Desktop\New folder\IMG_4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DEAD FISHES FLOATING IN THE POLUTED POND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DR BAR B.B.ORUBEBE\Desktop\New folder\IMG_4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DEAD FISHES FLOATING IN THE POLUTED POND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DR BAR B.B.ORUBEBE\Desktop\New folder\IMG_4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283</Words>
  <Application>Microsoft Office PowerPoint</Application>
  <PresentationFormat>On-screen Show (4:3)</PresentationFormat>
  <Paragraphs>30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MEDIA SHOW  PICTURES TAKEN FROM AFFECTED AREAS  AS A RESULT OF THE CHEVRON YARD SPILL IN DELTA STATE</vt:lpstr>
      <vt:lpstr>A SECTION OF CLUSTER ONE OF THE FISH FARMS EKPAN , UVWIE  LOCAL GOVERNMENT  DELTA STATE, NIGERIA</vt:lpstr>
      <vt:lpstr>THE HON. COMMISSIONER OF  ENVIROMENT  DELTA STATE( SECOND RIGHT)  IN CLUSTER TWO IN THE CAUSE OF MITIGATION /  ON –THE- SPOT ACESSEMENT.  </vt:lpstr>
      <vt:lpstr>THE HON. COMMISSIONER FOR  ENVIROMENT DELTA STATE IN COMPANY OF THE  FISH FARMERS  INSPECTING ONE OF THE AFFECTED SITES</vt:lpstr>
      <vt:lpstr>TRACING THE ORIGIN OF THE SPILL TO CHEVRON  NIGERIA LIMITED DOCK YARD</vt:lpstr>
      <vt:lpstr>INPECTION CONTINUES IN ANOTHER SITE</vt:lpstr>
      <vt:lpstr>DEAD FISH FLOATING IN THE POLUTED POND</vt:lpstr>
      <vt:lpstr>DEAD FISHES FLOATING IN THE POLUTED POND</vt:lpstr>
      <vt:lpstr>DEAD FISHES FLOATING IN THE POLUTED POND</vt:lpstr>
      <vt:lpstr>THE HON. COMMISSIONER FOR ENVIROMENT DELTA STATE LEADING AN INTER - MINISTERIAL COMMITTEE ON ENVIROMENTAL  POLLUTION/ RISK REDUCTION  IN THE AFFECTED COMMUNITIES</vt:lpstr>
      <vt:lpstr>FISH FARMERS TAKING STOCK / SEPERATING DEAD FISHES</vt:lpstr>
      <vt:lpstr>HON.COMMISSIONER FOR ENVIROMENT AND THE INTER MINISTERIAL COMMITTEE  INSPECTING IMPACT OF THE SPILL  IN  ONE OF THE CLUSTERS  IN THE EKPAN FISH FARMS</vt:lpstr>
      <vt:lpstr>EXPERTS COLLECTING SPECIMENS FOR LABORATORY ANALYSIS</vt:lpstr>
      <vt:lpstr>EXPERTS COLLECTING SPECIMENS FOR LABORATORY ANALYSIS</vt:lpstr>
      <vt:lpstr>EXPERTS COLLECTING SPECIMENS FOR LABORATORY ANALYSIS</vt:lpstr>
      <vt:lpstr>HIS EXECELLENCY, THE DEPUTY GOVERNOR PROF. AMOS ATUAMA (SAN) DURING HIS INSPECTION </vt:lpstr>
      <vt:lpstr>HIS EXECELLENCY, THE DEPUTY GOVERNOR PROF. AMOS ATUAMA (SAN) SHOCKED  AT THE LEVEL OF DEVASTATION DURING HIS INSPECTION  </vt:lpstr>
      <vt:lpstr>SPILL DIVERSTATED SWAMP</vt:lpstr>
      <vt:lpstr>AQUATIC COMMUNITY  DISTROYED  BY THE SPILL</vt:lpstr>
      <vt:lpstr>FISH FARMERS COUNTING THEIR LOSS</vt:lpstr>
      <vt:lpstr>FISH FARMERS COUNTING THEIR LOSS</vt:lpstr>
      <vt:lpstr>FISH FARMERS COUNTING THEIR LOSS</vt:lpstr>
      <vt:lpstr>A MEMBER  OF THE PRESS CREW  IN THE HON. COMMISSIONER  ENTOURAGE</vt:lpstr>
      <vt:lpstr>SOME MEMBERS OF THE BOARD OF TRUSTEES OF THE FISH FARMERS</vt:lpstr>
      <vt:lpstr>AND  IMPACT CONTINUES</vt:lpstr>
      <vt:lpstr>Slide 26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 BAR BIBOBRA BELLO ORUBEBE</dc:creator>
  <cp:lastModifiedBy>Babsonis</cp:lastModifiedBy>
  <cp:revision>32</cp:revision>
  <dcterms:created xsi:type="dcterms:W3CDTF">2010-08-09T13:06:25Z</dcterms:created>
  <dcterms:modified xsi:type="dcterms:W3CDTF">2010-08-12T17:57:04Z</dcterms:modified>
</cp:coreProperties>
</file>